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7F0A-23DA-EA7B-1EDD-5C8D59D8E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218A86-CC50-5D34-2ABF-33638C6B0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6486D-9B51-518C-7A05-2256AF1BA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DFCA2-D6E3-C240-B401-348D48E2A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15B04-5984-18BD-D4CC-A36EF9998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62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247C3-9EF3-8977-C84D-B7B67ED7F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C267-C766-3F3C-8A07-5654DF859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BD2A3-3737-76BF-4F82-1BF23FF19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F0D4E-6E1E-3F03-C540-407A64943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4BC51-C31B-8612-6179-CCB3008B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38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678E1-2464-F716-7ADE-F3273AACE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DB10E-3A07-6E4C-4A20-9F7A782FE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0537F-EDB0-6650-DA63-24779C8EB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1E122-AF13-A1B7-11E7-62A326BA5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31E12-CB62-844A-F57F-F44825A14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62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37082-FA48-3D82-1103-28E3F0F86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691E4-FB41-5985-7944-C8A325B19F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44FBF-3973-D6FD-DEB2-5BD193CFE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617E8-6176-16BE-1D02-618C32CE5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C3CB2-4D6A-1C7C-8FFF-8BFEBBC4F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32E9C-1B82-7D14-213A-AECF009F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971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0B0F-D9D8-F092-9287-D3A3D276C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B6202-5D5C-21D9-A274-21DCCD789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35FA2-1FDB-B0C0-EB73-D222CF1BB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B1CB8A-C32D-291D-417E-0F1B56277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AE7764-37E0-A01B-4645-5E6E6D94CB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DF9F52-3F6A-DAA3-E8A3-214BAB1A8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FF965A-DC33-8D24-22FB-2AFB43B6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55E627-ADFD-9E1E-E227-24FFF6F2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45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ABE3A-DFA6-8B91-6816-4728301E9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E12A79-A1DB-FAB4-8834-2779EADBD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9371E6-B979-20CB-861D-06CF64A26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56F913-843C-DEDA-A176-8F56F8C94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22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835117-74A2-4640-6B8D-81624B4F5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FFD6ED-7C20-7D37-ED0A-600A93AC4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EE731-6A61-F99E-B111-90F81F4B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42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E6AA-8D18-3A30-2A91-354B2F8BC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908E-148C-CD95-CD06-2A4AFC217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B3635-7F7E-54B9-BD06-E68090E73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6F2F90-5160-A5F2-14E6-F2BCDB30A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503ED3-192C-5EC8-F47C-05AAF493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24D36A-DFCB-54D9-A345-88CCEB1AE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3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A3696-CDDE-7FF0-B619-CEE4E8014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73CDED-8409-32FD-FB82-269C5636D8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90248-E495-1C14-C6F6-7BE44D651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789467-3532-750D-7BE3-1BA7898C6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F0BA2A-FA30-400F-EB04-3C474B7FF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079EB-E22C-63E6-D27E-0D628FD75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412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5705D-2E89-B652-391F-F85E9253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B3074-E273-C333-2070-CF2C01E99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D1FB5-EE19-0591-DB33-3ADA60046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08495-FC28-9098-2AE4-994D1D51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E82E7-7E95-C00C-FF0A-D5445ABF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5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08BAF9-C24E-0A3F-118C-CD923423B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36B15-B8DD-B8A7-430B-2E20A6B8B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FEA81-1777-8C71-7DA8-CD5F12566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50DAC-4342-64D7-6541-C546ACE2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8477C-EF06-0C06-E349-57E1D470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2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F7347F-55DA-87FB-027E-601114BEA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1BBDC-FD56-00BE-75B7-B514E8AA5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56B44-87DA-C548-0383-3909D49C1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0D275-BDE6-4867-9468-97F73FEFBE61}" type="datetimeFigureOut">
              <a:rPr lang="en-GB" smtClean="0"/>
              <a:t>07/10/2022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194F3-FE76-A451-2E72-D6518A082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E263F-8F89-E5F5-250F-5109C6A73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CF7CC-49B1-4357-9BC4-5223CB702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80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ctagon 3">
            <a:extLst>
              <a:ext uri="{FF2B5EF4-FFF2-40B4-BE49-F238E27FC236}">
                <a16:creationId xmlns:a16="http://schemas.microsoft.com/office/drawing/2014/main" id="{7DE14483-D36B-F855-BAB1-3494CFEBFCBA}"/>
              </a:ext>
            </a:extLst>
          </p:cNvPr>
          <p:cNvSpPr/>
          <p:nvPr/>
        </p:nvSpPr>
        <p:spPr>
          <a:xfrm>
            <a:off x="1957389" y="142875"/>
            <a:ext cx="7300912" cy="6715125"/>
          </a:xfrm>
          <a:prstGeom prst="oct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4000" dirty="0"/>
          </a:p>
          <a:p>
            <a:pPr algn="ctr"/>
            <a:r>
              <a:rPr lang="en-GB" sz="4000"/>
              <a:t>ANNUAL CAR </a:t>
            </a:r>
            <a:r>
              <a:rPr lang="en-GB" sz="4000" dirty="0"/>
              <a:t>PARKING PERMIT FOR </a:t>
            </a:r>
          </a:p>
          <a:p>
            <a:pPr algn="ctr"/>
            <a:r>
              <a:rPr lang="en-GB" sz="4000" dirty="0"/>
              <a:t>AB12 CDE</a:t>
            </a:r>
          </a:p>
          <a:p>
            <a:pPr algn="ctr"/>
            <a:endParaRPr lang="en-GB" sz="2000" dirty="0"/>
          </a:p>
          <a:p>
            <a:pPr algn="ctr"/>
            <a:r>
              <a:rPr lang="en-GB" sz="4000" dirty="0"/>
              <a:t>VALID 1/11/2023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747E80-DC1D-D936-19A8-EADC58B7D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26" y="714789"/>
            <a:ext cx="4287202" cy="218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24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 Williams</dc:creator>
  <cp:lastModifiedBy>Graham Williams</cp:lastModifiedBy>
  <cp:revision>5</cp:revision>
  <dcterms:created xsi:type="dcterms:W3CDTF">2022-08-05T18:08:04Z</dcterms:created>
  <dcterms:modified xsi:type="dcterms:W3CDTF">2022-10-07T16:07:43Z</dcterms:modified>
</cp:coreProperties>
</file>